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708" r:id="rId1"/>
  </p:sldMasterIdLst>
  <p:notesMasterIdLst>
    <p:notesMasterId r:id="rId12"/>
  </p:notesMasterIdLst>
  <p:sldIdLst>
    <p:sldId id="257" r:id="rId2"/>
    <p:sldId id="268" r:id="rId3"/>
    <p:sldId id="271" r:id="rId4"/>
    <p:sldId id="259" r:id="rId5"/>
    <p:sldId id="261" r:id="rId6"/>
    <p:sldId id="262" r:id="rId7"/>
    <p:sldId id="263" r:id="rId8"/>
    <p:sldId id="265" r:id="rId9"/>
    <p:sldId id="266" r:id="rId10"/>
    <p:sldId id="272" r:id="rId1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5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2342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784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69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0600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256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170759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5754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58352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11384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79990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32386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780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3244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881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71500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ctr"/>
            <a:endParaRPr lang="en-US" altLang="en-US" sz="140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97623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566ABCEB-ACFC-4714-9973-3DA970169C29}" type="datetime1">
              <a:rPr lang="en-US" altLang="en-US" sz="1400" smtClean="0"/>
              <a:pPr lvl="0"/>
              <a:t>03-Dec-16</a:t>
            </a:fld>
            <a:endParaRPr lang="en-US" alt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ctr"/>
            <a:endParaRPr lang="en-US" alt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lvl="0" algn="r"/>
            <a:fld id="{566ABCEB-ACFC-4714-9973-3DA970169C29}" type="slidenum">
              <a:rPr lang="en-US" altLang="en-US" sz="1400" smtClean="0"/>
              <a:pPr lvl="0" algn="r"/>
              <a:t>‹#›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73151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04860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391400" cy="13716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anchor="ctr">
            <a:normAutofit/>
          </a:bodyPr>
          <a:lstStyle>
            <a:lvl1pPr algn="ctr">
              <a:defRPr sz="4400"/>
            </a:lvl1pPr>
          </a:lstStyle>
          <a:p>
            <a:pPr lvl="0"/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HUTAN KOTA PONDOK RANGGON</a:t>
            </a:r>
            <a:br>
              <a:rPr lang="en-US" altLang="zh-CN" sz="1200" i="1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</a:b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Jalan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Asri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1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Kelurahan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Pondok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Ranggon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Kecamatan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Cipayung</a:t>
            </a:r>
            <a:r>
              <a:rPr lang="en-US" altLang="zh-CN" sz="1400" i="1" cap="none" dirty="0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 Jakarta </a:t>
            </a:r>
            <a:r>
              <a:rPr lang="en-US" altLang="zh-CN" sz="1400" i="1" cap="none" dirty="0" err="1">
                <a:solidFill>
                  <a:schemeClr val="bg2">
                    <a:lumMod val="50000"/>
                  </a:schemeClr>
                </a:solidFill>
                <a:latin typeface="Perpetua" panose="02020502060401020303" pitchFamily="18" charset="0"/>
                <a:ea typeface="Roboto Condensed"/>
                <a:cs typeface="Roboto Condensed"/>
              </a:rPr>
              <a:t>Timur</a:t>
            </a:r>
            <a:endParaRPr lang="zh-CN" altLang="en-US" sz="1400" i="1" dirty="0">
              <a:solidFill>
                <a:schemeClr val="bg2">
                  <a:lumMod val="50000"/>
                </a:schemeClr>
              </a:solidFill>
              <a:latin typeface="Perpetua" panose="02020502060401020303" pitchFamily="18" charset="0"/>
              <a:ea typeface="Roboto Condensed"/>
              <a:cs typeface="Roboto Condensed"/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1447800" y="1752600"/>
            <a:ext cx="7391400" cy="48768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/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400" y="251230"/>
            <a:ext cx="6589200" cy="747490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Perpetua" panose="02020502060401020303" pitchFamily="18" charset="0"/>
                <a:cs typeface="Nirmala UI" panose="020B0502040204020203" pitchFamily="34" charset="0"/>
              </a:rPr>
              <a:t>PENUTUP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990600" y="1143000"/>
            <a:ext cx="7924800" cy="56388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1295400"/>
            <a:ext cx="7467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 Narrow" panose="020B0606020202030204" pitchFamily="34" charset="0"/>
              </a:rPr>
              <a:t>	</a:t>
            </a:r>
            <a:r>
              <a:rPr lang="en-US" sz="2000" dirty="0" err="1">
                <a:latin typeface="Arial Narrow" panose="020B0606020202030204" pitchFamily="34" charset="0"/>
              </a:rPr>
              <a:t>Demikian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Jurnal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Sederhana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Ini</a:t>
            </a:r>
            <a:r>
              <a:rPr lang="en-US" sz="2000" dirty="0">
                <a:latin typeface="Arial Narrow" panose="020B0606020202030204" pitchFamily="34" charset="0"/>
              </a:rPr>
              <a:t> Kami </a:t>
            </a:r>
            <a:r>
              <a:rPr lang="en-US" sz="2000" dirty="0" err="1">
                <a:latin typeface="Arial Narrow" panose="020B0606020202030204" pitchFamily="34" charset="0"/>
              </a:rPr>
              <a:t>Susun</a:t>
            </a:r>
            <a:r>
              <a:rPr lang="en-US" sz="2000" dirty="0">
                <a:latin typeface="Arial Narrow" panose="020B0606020202030204" pitchFamily="34" charset="0"/>
              </a:rPr>
              <a:t>, </a:t>
            </a:r>
            <a:r>
              <a:rPr lang="en-US" sz="2000" dirty="0" err="1">
                <a:latin typeface="Arial Narrow" panose="020B0606020202030204" pitchFamily="34" charset="0"/>
              </a:rPr>
              <a:t>Sebagai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Bentuk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Pertanggung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Jawaban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Kepada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Dinas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KelautanPertanian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dan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Ketahanan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Pangan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Bidang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Kehutanan.Sekaligus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Sebagai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Informasi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Perkembangan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Hutan</a:t>
            </a:r>
            <a:r>
              <a:rPr lang="en-US" sz="2000" dirty="0">
                <a:latin typeface="Arial Narrow" panose="020B0606020202030204" pitchFamily="34" charset="0"/>
              </a:rPr>
              <a:t> Kota </a:t>
            </a:r>
            <a:r>
              <a:rPr lang="en-US" sz="2000" dirty="0" err="1">
                <a:latin typeface="Arial Narrow" panose="020B0606020202030204" pitchFamily="34" charset="0"/>
              </a:rPr>
              <a:t>Pondok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Ranggon</a:t>
            </a:r>
            <a:r>
              <a:rPr lang="en-US" sz="2000" dirty="0">
                <a:latin typeface="Arial Narrow" panose="020B0606020202030204" pitchFamily="34" charset="0"/>
              </a:rPr>
              <a:t>.</a:t>
            </a:r>
          </a:p>
          <a:p>
            <a:pPr algn="just"/>
            <a:r>
              <a:rPr lang="en-US" sz="2000" dirty="0">
                <a:latin typeface="Arial Narrow" panose="020B0606020202030204" pitchFamily="34" charset="0"/>
              </a:rPr>
              <a:t>	</a:t>
            </a:r>
            <a:r>
              <a:rPr lang="en-US" sz="2000" dirty="0" err="1">
                <a:latin typeface="Arial Narrow" panose="020B0606020202030204" pitchFamily="34" charset="0"/>
              </a:rPr>
              <a:t>Tentunya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Masih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Banyak</a:t>
            </a:r>
            <a:r>
              <a:rPr lang="en-US" sz="2000" dirty="0">
                <a:latin typeface="Arial Narrow" panose="020B0606020202030204" pitchFamily="34" charset="0"/>
              </a:rPr>
              <a:t> Agenda  </a:t>
            </a:r>
            <a:r>
              <a:rPr lang="en-US" sz="2000" dirty="0" err="1">
                <a:latin typeface="Arial Narrow" panose="020B0606020202030204" pitchFamily="34" charset="0"/>
              </a:rPr>
              <a:t>Bidang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Kehutanan</a:t>
            </a:r>
            <a:r>
              <a:rPr lang="en-US" sz="2000" dirty="0">
                <a:latin typeface="Arial Narrow" panose="020B0606020202030204" pitchFamily="34" charset="0"/>
              </a:rPr>
              <a:t> Yang </a:t>
            </a:r>
            <a:r>
              <a:rPr lang="en-US" sz="2000" dirty="0" err="1">
                <a:latin typeface="Arial Narrow" panose="020B0606020202030204" pitchFamily="34" charset="0"/>
              </a:rPr>
              <a:t>Belum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Dapat</a:t>
            </a:r>
            <a:r>
              <a:rPr lang="en-US" sz="2000" dirty="0">
                <a:latin typeface="Arial Narrow" panose="020B0606020202030204" pitchFamily="34" charset="0"/>
              </a:rPr>
              <a:t> Kami </a:t>
            </a:r>
            <a:r>
              <a:rPr lang="en-US" sz="2000" dirty="0" err="1">
                <a:latin typeface="Arial Narrow" panose="020B0606020202030204" pitchFamily="34" charset="0"/>
              </a:rPr>
              <a:t>Realisasikan</a:t>
            </a:r>
            <a:r>
              <a:rPr lang="en-US" sz="2000" dirty="0">
                <a:latin typeface="Arial Narrow" panose="020B0606020202030204" pitchFamily="34" charset="0"/>
              </a:rPr>
              <a:t> ,</a:t>
            </a:r>
            <a:r>
              <a:rPr lang="en-US" sz="2000" dirty="0" err="1">
                <a:latin typeface="Arial Narrow" panose="020B0606020202030204" pitchFamily="34" charset="0"/>
              </a:rPr>
              <a:t>Namun</a:t>
            </a:r>
            <a:r>
              <a:rPr lang="en-US" sz="2000" dirty="0">
                <a:latin typeface="Arial Narrow" panose="020B0606020202030204" pitchFamily="34" charset="0"/>
              </a:rPr>
              <a:t> Minimal Kami </a:t>
            </a:r>
            <a:r>
              <a:rPr lang="en-US" sz="2000" dirty="0" err="1">
                <a:latin typeface="Arial Narrow" panose="020B0606020202030204" pitchFamily="34" charset="0"/>
              </a:rPr>
              <a:t>Sudah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Melaksanakan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Tugas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Pokok</a:t>
            </a:r>
            <a:r>
              <a:rPr lang="en-US" sz="2000" dirty="0">
                <a:latin typeface="Arial Narrow" panose="020B0606020202030204" pitchFamily="34" charset="0"/>
              </a:rPr>
              <a:t> Dan </a:t>
            </a:r>
            <a:r>
              <a:rPr lang="en-US" sz="2000" dirty="0" err="1">
                <a:latin typeface="Arial Narrow" panose="020B0606020202030204" pitchFamily="34" charset="0"/>
              </a:rPr>
              <a:t>Fungsi</a:t>
            </a:r>
            <a:r>
              <a:rPr lang="en-US" sz="2000" dirty="0">
                <a:latin typeface="Arial Narrow" panose="020B0606020202030204" pitchFamily="34" charset="0"/>
              </a:rPr>
              <a:t> Kami </a:t>
            </a:r>
            <a:r>
              <a:rPr lang="en-US" sz="2000" dirty="0" err="1">
                <a:latin typeface="Arial Narrow" panose="020B0606020202030204" pitchFamily="34" charset="0"/>
              </a:rPr>
              <a:t>Sesuai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Kondisi</a:t>
            </a:r>
            <a:r>
              <a:rPr lang="en-US" sz="2000" dirty="0">
                <a:latin typeface="Arial Narrow" panose="020B0606020202030204" pitchFamily="34" charset="0"/>
              </a:rPr>
              <a:t> Dan </a:t>
            </a:r>
            <a:r>
              <a:rPr lang="en-US" sz="2000" dirty="0" err="1">
                <a:latin typeface="Arial Narrow" panose="020B0606020202030204" pitchFamily="34" charset="0"/>
              </a:rPr>
              <a:t>Kemampuan</a:t>
            </a:r>
            <a:r>
              <a:rPr lang="en-US" sz="2000" dirty="0">
                <a:latin typeface="Arial Narrow" panose="020B0606020202030204" pitchFamily="34" charset="0"/>
              </a:rPr>
              <a:t>, Kami Pun </a:t>
            </a:r>
            <a:r>
              <a:rPr lang="en-US" sz="2000" dirty="0" err="1">
                <a:latin typeface="Arial Narrow" panose="020B0606020202030204" pitchFamily="34" charset="0"/>
              </a:rPr>
              <a:t>Menyadari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Harus</a:t>
            </a:r>
            <a:r>
              <a:rPr lang="en-US" sz="2000" dirty="0">
                <a:latin typeface="Arial Narrow" panose="020B0606020202030204" pitchFamily="34" charset="0"/>
              </a:rPr>
              <a:t> Terus </a:t>
            </a:r>
            <a:r>
              <a:rPr lang="en-US" sz="2000" dirty="0" err="1">
                <a:latin typeface="Arial Narrow" panose="020B0606020202030204" pitchFamily="34" charset="0"/>
              </a:rPr>
              <a:t>Lebih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Giat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Lagi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Untuk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Belajar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Merawat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Pohon</a:t>
            </a:r>
            <a:r>
              <a:rPr lang="en-US" sz="2000" dirty="0">
                <a:latin typeface="Arial Narrow" panose="020B0606020202030204" pitchFamily="34" charset="0"/>
              </a:rPr>
              <a:t> Dan </a:t>
            </a:r>
            <a:r>
              <a:rPr lang="en-US" sz="2000" dirty="0" err="1">
                <a:latin typeface="Arial Narrow" panose="020B0606020202030204" pitchFamily="34" charset="0"/>
              </a:rPr>
              <a:t>Mensosialisasikan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Manfaat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Pentingnya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Keberadaan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Hutan</a:t>
            </a:r>
            <a:r>
              <a:rPr lang="en-US" sz="2000" dirty="0">
                <a:latin typeface="Arial Narrow" panose="020B0606020202030204" pitchFamily="34" charset="0"/>
              </a:rPr>
              <a:t> Kota Yang </a:t>
            </a:r>
            <a:r>
              <a:rPr lang="en-US" sz="2000" dirty="0" err="1">
                <a:latin typeface="Arial Narrow" panose="020B0606020202030204" pitchFamily="34" charset="0"/>
              </a:rPr>
              <a:t>Hijau</a:t>
            </a:r>
            <a:r>
              <a:rPr lang="en-US" sz="2000" dirty="0">
                <a:latin typeface="Arial Narrow" panose="020B0606020202030204" pitchFamily="34" charset="0"/>
              </a:rPr>
              <a:t>, </a:t>
            </a:r>
            <a:r>
              <a:rPr lang="en-US" sz="2000" dirty="0" err="1">
                <a:latin typeface="Arial Narrow" panose="020B0606020202030204" pitchFamily="34" charset="0"/>
              </a:rPr>
              <a:t>Sejuk,asri,dan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Bermanfaat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Untuk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Masyarakat</a:t>
            </a:r>
            <a:r>
              <a:rPr lang="en-US" sz="2000" dirty="0">
                <a:latin typeface="Arial Narrow" panose="020B0606020202030204" pitchFamily="34" charset="0"/>
              </a:rPr>
              <a:t> Jakarta.</a:t>
            </a:r>
          </a:p>
          <a:p>
            <a:pPr algn="just"/>
            <a:r>
              <a:rPr lang="en-US" sz="2000" dirty="0">
                <a:latin typeface="Arial Narrow" panose="020B0606020202030204" pitchFamily="34" charset="0"/>
              </a:rPr>
              <a:t>	</a:t>
            </a:r>
            <a:r>
              <a:rPr lang="en-US" sz="2000" dirty="0" err="1">
                <a:latin typeface="Arial Narrow" panose="020B0606020202030204" pitchFamily="34" charset="0"/>
              </a:rPr>
              <a:t>Sebagai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Penutup</a:t>
            </a:r>
            <a:r>
              <a:rPr lang="en-US" sz="2000" dirty="0">
                <a:latin typeface="Arial Narrow" panose="020B0606020202030204" pitchFamily="34" charset="0"/>
              </a:rPr>
              <a:t>, Kami </a:t>
            </a:r>
            <a:r>
              <a:rPr lang="en-US" sz="2000" dirty="0" err="1">
                <a:latin typeface="Arial Narrow" panose="020B0606020202030204" pitchFamily="34" charset="0"/>
              </a:rPr>
              <a:t>Ucapkan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Terimakasih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Kepada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Kepala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Bidang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Kehutanan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Bapak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Jaja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Suarja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Beserta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Jajaran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Staf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Dinas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Kelautan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Pertanian</a:t>
            </a:r>
            <a:r>
              <a:rPr lang="en-US" sz="2000" dirty="0">
                <a:latin typeface="Arial Narrow" panose="020B0606020202030204" pitchFamily="34" charset="0"/>
              </a:rPr>
              <a:t> Dan </a:t>
            </a:r>
            <a:r>
              <a:rPr lang="en-US" sz="2000" dirty="0" err="1">
                <a:latin typeface="Arial Narrow" panose="020B0606020202030204" pitchFamily="34" charset="0"/>
              </a:rPr>
              <a:t>Ketahanan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Pangan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Pemerintah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Provinsi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Dki</a:t>
            </a:r>
            <a:r>
              <a:rPr lang="en-US" sz="2000" dirty="0">
                <a:latin typeface="Arial Narrow" panose="020B0606020202030204" pitchFamily="34" charset="0"/>
              </a:rPr>
              <a:t> Jakarta </a:t>
            </a:r>
            <a:r>
              <a:rPr lang="en-US" sz="2000" dirty="0" err="1">
                <a:latin typeface="Arial Narrow" panose="020B0606020202030204" pitchFamily="34" charset="0"/>
              </a:rPr>
              <a:t>Atas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Kesempatan</a:t>
            </a:r>
            <a:r>
              <a:rPr lang="en-US" sz="2000" dirty="0">
                <a:latin typeface="Arial Narrow" panose="020B0606020202030204" pitchFamily="34" charset="0"/>
              </a:rPr>
              <a:t> Yang </a:t>
            </a:r>
            <a:r>
              <a:rPr lang="en-US" sz="2000" dirty="0" err="1">
                <a:latin typeface="Arial Narrow" panose="020B0606020202030204" pitchFamily="34" charset="0"/>
              </a:rPr>
              <a:t>Telah</a:t>
            </a:r>
            <a:r>
              <a:rPr lang="en-US" sz="2000" dirty="0">
                <a:latin typeface="Arial Narrow" panose="020B0606020202030204" pitchFamily="34" charset="0"/>
              </a:rPr>
              <a:t> Di </a:t>
            </a:r>
            <a:r>
              <a:rPr lang="en-US" sz="2000" dirty="0" err="1">
                <a:latin typeface="Arial Narrow" panose="020B0606020202030204" pitchFamily="34" charset="0"/>
              </a:rPr>
              <a:t>Berikan</a:t>
            </a:r>
            <a:r>
              <a:rPr lang="en-US" sz="2000" dirty="0">
                <a:latin typeface="Arial Narrow" panose="020B0606020202030204" pitchFamily="34" charset="0"/>
              </a:rPr>
              <a:t>, Juga </a:t>
            </a:r>
            <a:r>
              <a:rPr lang="en-US" sz="2000" dirty="0" err="1">
                <a:latin typeface="Arial Narrow" panose="020B0606020202030204" pitchFamily="34" charset="0"/>
              </a:rPr>
              <a:t>Kepada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Penanggung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Jawab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Hutan</a:t>
            </a:r>
            <a:r>
              <a:rPr lang="en-US" sz="2000" dirty="0">
                <a:latin typeface="Arial Narrow" panose="020B0606020202030204" pitchFamily="34" charset="0"/>
              </a:rPr>
              <a:t> Kota </a:t>
            </a:r>
            <a:r>
              <a:rPr lang="en-US" sz="2000" dirty="0" err="1">
                <a:latin typeface="Arial Narrow" panose="020B0606020202030204" pitchFamily="34" charset="0"/>
              </a:rPr>
              <a:t>Pondok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Ranggon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Bapak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Bambang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Trianto</a:t>
            </a:r>
            <a:r>
              <a:rPr lang="en-US" sz="2000" dirty="0">
                <a:latin typeface="Arial Narrow" panose="020B0606020202030204" pitchFamily="34" charset="0"/>
              </a:rPr>
              <a:t> Yang </a:t>
            </a:r>
            <a:r>
              <a:rPr lang="en-US" sz="2000" dirty="0" err="1">
                <a:latin typeface="Arial Narrow" panose="020B0606020202030204" pitchFamily="34" charset="0"/>
              </a:rPr>
              <a:t>Telah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Mengarahkan,membimbing</a:t>
            </a:r>
            <a:r>
              <a:rPr lang="en-US" sz="2000" dirty="0">
                <a:latin typeface="Arial Narrow" panose="020B0606020202030204" pitchFamily="34" charset="0"/>
              </a:rPr>
              <a:t>, Dan </a:t>
            </a:r>
            <a:r>
              <a:rPr lang="en-US" sz="2000" dirty="0" err="1">
                <a:latin typeface="Arial Narrow" panose="020B0606020202030204" pitchFamily="34" charset="0"/>
              </a:rPr>
              <a:t>Membantu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Dalam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Membina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Hutan</a:t>
            </a:r>
            <a:r>
              <a:rPr lang="en-US" sz="2000" dirty="0">
                <a:latin typeface="Arial Narrow" panose="020B0606020202030204" pitchFamily="34" charset="0"/>
              </a:rPr>
              <a:t> Kota Di </a:t>
            </a:r>
            <a:r>
              <a:rPr lang="en-US" sz="2000" dirty="0" err="1">
                <a:latin typeface="Arial Narrow" panose="020B0606020202030204" pitchFamily="34" charset="0"/>
              </a:rPr>
              <a:t>Lokasi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Tugas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Sesuai</a:t>
            </a:r>
            <a:r>
              <a:rPr lang="en-US" sz="2000" dirty="0">
                <a:latin typeface="Arial Narrow" panose="020B0606020202030204" pitchFamily="34" charset="0"/>
              </a:rPr>
              <a:t> </a:t>
            </a:r>
            <a:r>
              <a:rPr lang="en-US" sz="2000" dirty="0" err="1">
                <a:latin typeface="Arial Narrow" panose="020B0606020202030204" pitchFamily="34" charset="0"/>
              </a:rPr>
              <a:t>Tupoksinya</a:t>
            </a:r>
            <a:r>
              <a:rPr lang="en-US" sz="2000" dirty="0">
                <a:latin typeface="Arial Narrow" panose="020B06060202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011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7"/>
            <a:ext cx="7239000" cy="563563"/>
          </a:xfrm>
        </p:spPr>
        <p:txBody>
          <a:bodyPr>
            <a:normAutofit fontScale="90000"/>
          </a:bodyPr>
          <a:lstStyle/>
          <a:p>
            <a:r>
              <a:rPr lang="en-US" u="sng" dirty="0" err="1">
                <a:latin typeface="Bell MT" panose="02020503060305020303" pitchFamily="18" charset="0"/>
              </a:rPr>
              <a:t>Kata</a:t>
            </a:r>
            <a:r>
              <a:rPr lang="en-US" dirty="0">
                <a:latin typeface="Bell MT" panose="02020503060305020303" pitchFamily="18" charset="0"/>
              </a:rPr>
              <a:t> </a:t>
            </a:r>
            <a:r>
              <a:rPr lang="en-US" u="sng" dirty="0" err="1">
                <a:latin typeface="Bell MT" panose="02020503060305020303" pitchFamily="18" charset="0"/>
              </a:rPr>
              <a:t>Pengantar</a:t>
            </a:r>
            <a:endParaRPr lang="en-US" u="sng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066800"/>
            <a:ext cx="7848600" cy="54102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400" dirty="0"/>
              <a:t>       </a:t>
            </a:r>
            <a:r>
              <a:rPr lang="en-US" sz="1400" dirty="0" err="1"/>
              <a:t>Hutan</a:t>
            </a:r>
            <a:r>
              <a:rPr lang="en-US" sz="1400" dirty="0"/>
              <a:t> Kota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utama</a:t>
            </a:r>
            <a:r>
              <a:rPr lang="en-US" sz="1400" dirty="0"/>
              <a:t> </a:t>
            </a:r>
            <a:r>
              <a:rPr lang="en-US" sz="1400" dirty="0" err="1"/>
              <a:t>bagi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khususnya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perkotaan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masa</a:t>
            </a:r>
            <a:r>
              <a:rPr lang="en-US" sz="1400" dirty="0"/>
              <a:t> </a:t>
            </a:r>
            <a:r>
              <a:rPr lang="en-US" sz="1400" dirty="0" err="1"/>
              <a:t>datang</a:t>
            </a:r>
            <a:r>
              <a:rPr lang="en-US" sz="1400" dirty="0"/>
              <a:t>. </a:t>
            </a:r>
            <a:r>
              <a:rPr lang="en-US" sz="1400" dirty="0" err="1"/>
              <a:t>Karena</a:t>
            </a:r>
            <a:r>
              <a:rPr lang="en-US" sz="1400" dirty="0"/>
              <a:t>  </a:t>
            </a:r>
            <a:r>
              <a:rPr lang="en-US" sz="1400" dirty="0" err="1"/>
              <a:t>dampak</a:t>
            </a:r>
            <a:r>
              <a:rPr lang="en-US" sz="1400" dirty="0"/>
              <a:t> </a:t>
            </a:r>
            <a:r>
              <a:rPr lang="en-US" sz="1400" dirty="0" err="1"/>
              <a:t>perkembangan</a:t>
            </a:r>
            <a:r>
              <a:rPr lang="en-US" sz="1400" dirty="0"/>
              <a:t> </a:t>
            </a:r>
            <a:r>
              <a:rPr lang="en-US" sz="1400" dirty="0" err="1"/>
              <a:t>kota</a:t>
            </a:r>
            <a:r>
              <a:rPr lang="en-US" sz="1400" dirty="0"/>
              <a:t> </a:t>
            </a:r>
            <a:r>
              <a:rPr lang="en-US" sz="1400" dirty="0" err="1"/>
              <a:t>di</a:t>
            </a:r>
            <a:r>
              <a:rPr lang="en-US" sz="1400" dirty="0"/>
              <a:t> </a:t>
            </a:r>
            <a:r>
              <a:rPr lang="en-US" sz="1400" dirty="0" err="1"/>
              <a:t>Provinsi</a:t>
            </a:r>
            <a:r>
              <a:rPr lang="en-US" sz="1400" dirty="0"/>
              <a:t> DKI Jakarta </a:t>
            </a:r>
            <a:r>
              <a:rPr lang="en-US" sz="1400" dirty="0" err="1"/>
              <a:t>sangat</a:t>
            </a:r>
            <a:r>
              <a:rPr lang="en-US" sz="1400" dirty="0"/>
              <a:t> </a:t>
            </a:r>
            <a:r>
              <a:rPr lang="en-US" sz="1400" dirty="0" err="1"/>
              <a:t>berpengaruh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/>
              <a:t>Polusi</a:t>
            </a:r>
            <a:r>
              <a:rPr lang="en-US" sz="1400" dirty="0"/>
              <a:t> </a:t>
            </a:r>
            <a:r>
              <a:rPr lang="en-US" sz="1400" dirty="0" err="1"/>
              <a:t>Udara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terganggunya</a:t>
            </a:r>
            <a:r>
              <a:rPr lang="en-US" sz="1400" dirty="0"/>
              <a:t> </a:t>
            </a:r>
            <a:r>
              <a:rPr lang="en-US" sz="1400" dirty="0" err="1"/>
              <a:t>ekosistem</a:t>
            </a:r>
            <a:r>
              <a:rPr lang="en-US" sz="1400" dirty="0"/>
              <a:t>  yang </a:t>
            </a:r>
            <a:r>
              <a:rPr lang="en-US" sz="1400" dirty="0" err="1"/>
              <a:t>ada</a:t>
            </a:r>
            <a:r>
              <a:rPr lang="en-US" sz="1400" dirty="0"/>
              <a:t>. </a:t>
            </a:r>
            <a:r>
              <a:rPr lang="en-US" sz="1400" dirty="0" err="1"/>
              <a:t>Hutan</a:t>
            </a:r>
            <a:r>
              <a:rPr lang="en-US" sz="1400" dirty="0"/>
              <a:t> Kota </a:t>
            </a:r>
            <a:r>
              <a:rPr lang="en-US" sz="1400" dirty="0" err="1"/>
              <a:t>juga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mengembalikan</a:t>
            </a:r>
            <a:r>
              <a:rPr lang="en-US" sz="1400" dirty="0"/>
              <a:t> air </a:t>
            </a:r>
            <a:r>
              <a:rPr lang="en-US" sz="1400" dirty="0" err="1"/>
              <a:t>tanah</a:t>
            </a:r>
            <a:r>
              <a:rPr lang="en-US" sz="1400" dirty="0"/>
              <a:t> yang </a:t>
            </a:r>
            <a:r>
              <a:rPr lang="en-US" sz="1400" dirty="0" err="1"/>
              <a:t>semakin</a:t>
            </a:r>
            <a:r>
              <a:rPr lang="en-US" sz="1400" dirty="0"/>
              <a:t> </a:t>
            </a:r>
            <a:r>
              <a:rPr lang="en-US" sz="1400" dirty="0" err="1"/>
              <a:t>tercemar</a:t>
            </a:r>
            <a:r>
              <a:rPr lang="en-US" sz="1400" dirty="0"/>
              <a:t> </a:t>
            </a:r>
            <a:r>
              <a:rPr lang="en-US" sz="1400" dirty="0" err="1"/>
              <a:t>oleh</a:t>
            </a:r>
            <a:r>
              <a:rPr lang="en-US" sz="1400" dirty="0"/>
              <a:t> </a:t>
            </a:r>
            <a:r>
              <a:rPr lang="en-US" sz="1400" dirty="0" err="1"/>
              <a:t>limbah</a:t>
            </a:r>
            <a:r>
              <a:rPr lang="en-US" sz="1400" dirty="0"/>
              <a:t> </a:t>
            </a:r>
            <a:r>
              <a:rPr lang="en-US" sz="1400" dirty="0" err="1"/>
              <a:t>Industri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rumah</a:t>
            </a:r>
            <a:r>
              <a:rPr lang="en-US" sz="1400" dirty="0"/>
              <a:t> </a:t>
            </a:r>
            <a:r>
              <a:rPr lang="en-US" sz="1400" dirty="0" err="1"/>
              <a:t>tangga</a:t>
            </a:r>
            <a:r>
              <a:rPr lang="en-US" sz="1400" dirty="0"/>
              <a:t>. Dari </a:t>
            </a:r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sosialnya</a:t>
            </a:r>
            <a:r>
              <a:rPr lang="en-US" sz="1400" dirty="0"/>
              <a:t>, </a:t>
            </a:r>
            <a:r>
              <a:rPr lang="en-US" sz="1400" dirty="0" err="1"/>
              <a:t>Hutan</a:t>
            </a:r>
            <a:r>
              <a:rPr lang="en-US" sz="1400" dirty="0"/>
              <a:t> Kota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arena </a:t>
            </a:r>
            <a:r>
              <a:rPr lang="en-US" sz="1400" dirty="0" err="1"/>
              <a:t>rekreasi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bersosilisasinya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perkotaan</a:t>
            </a:r>
            <a:r>
              <a:rPr lang="en-US" sz="1400" dirty="0"/>
              <a:t> yang </a:t>
            </a:r>
            <a:r>
              <a:rPr lang="en-US" sz="1400" dirty="0" err="1"/>
              <a:t>semakin</a:t>
            </a:r>
            <a:r>
              <a:rPr lang="en-US" sz="1400" dirty="0"/>
              <a:t> </a:t>
            </a:r>
            <a:r>
              <a:rPr lang="en-US" sz="1400" dirty="0" err="1"/>
              <a:t>sulit</a:t>
            </a:r>
            <a:r>
              <a:rPr lang="en-US" sz="1400" dirty="0"/>
              <a:t> </a:t>
            </a:r>
            <a:r>
              <a:rPr lang="en-US" sz="1400" dirty="0" err="1"/>
              <a:t>menemukan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 </a:t>
            </a:r>
            <a:r>
              <a:rPr lang="en-US" sz="1400" dirty="0" err="1"/>
              <a:t>hijau</a:t>
            </a:r>
            <a:r>
              <a:rPr lang="en-US" sz="1400" dirty="0"/>
              <a:t> </a:t>
            </a:r>
            <a:r>
              <a:rPr lang="en-US" sz="1400" dirty="0" err="1"/>
              <a:t>di</a:t>
            </a:r>
            <a:r>
              <a:rPr lang="en-US" sz="1400" dirty="0"/>
              <a:t> Kota Jakarta.</a:t>
            </a:r>
          </a:p>
          <a:p>
            <a:pPr algn="just"/>
            <a:r>
              <a:rPr lang="en-US" sz="1400" dirty="0"/>
              <a:t>      </a:t>
            </a:r>
            <a:r>
              <a:rPr lang="en-US" sz="1400" dirty="0" err="1"/>
              <a:t>Seuai</a:t>
            </a:r>
            <a:r>
              <a:rPr lang="en-US" sz="1400" dirty="0"/>
              <a:t> </a:t>
            </a:r>
            <a:r>
              <a:rPr lang="en-US" sz="1400" dirty="0" err="1"/>
              <a:t>peraturan</a:t>
            </a:r>
            <a:r>
              <a:rPr lang="en-US" sz="1400" dirty="0"/>
              <a:t> </a:t>
            </a:r>
            <a:r>
              <a:rPr lang="en-US" sz="1400" dirty="0" err="1"/>
              <a:t>pemerintah</a:t>
            </a:r>
            <a:r>
              <a:rPr lang="en-US" sz="1400" dirty="0"/>
              <a:t>  yang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memutuskan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menetapkan</a:t>
            </a:r>
            <a:r>
              <a:rPr lang="en-US" sz="1400" dirty="0"/>
              <a:t> PERATURAN            PEMERINTAH TENTANG HUTAN KOTA –</a:t>
            </a:r>
            <a:r>
              <a:rPr lang="en-US" sz="1400" dirty="0" err="1"/>
              <a:t>Bab</a:t>
            </a:r>
            <a:r>
              <a:rPr lang="en-US" sz="1400" dirty="0"/>
              <a:t> I : </a:t>
            </a:r>
            <a:r>
              <a:rPr lang="en-US" sz="1400" dirty="0" err="1"/>
              <a:t>Ketentuan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Pasal</a:t>
            </a:r>
            <a:r>
              <a:rPr lang="en-US" sz="1400" dirty="0"/>
              <a:t> 1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penjelasan</a:t>
            </a:r>
            <a:r>
              <a:rPr lang="en-US" sz="1400" dirty="0"/>
              <a:t> </a:t>
            </a:r>
            <a:r>
              <a:rPr lang="en-US" sz="1400" dirty="0" err="1"/>
              <a:t>Hutan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suatu</a:t>
            </a:r>
            <a:r>
              <a:rPr lang="en-US" sz="1400" dirty="0"/>
              <a:t> </a:t>
            </a:r>
            <a:r>
              <a:rPr lang="en-US" sz="1400" dirty="0" err="1"/>
              <a:t>kesatuan</a:t>
            </a:r>
            <a:r>
              <a:rPr lang="en-US" sz="1400" dirty="0"/>
              <a:t> </a:t>
            </a:r>
            <a:r>
              <a:rPr lang="en-US" sz="1400" dirty="0" err="1"/>
              <a:t>Ekosistem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hamparan</a:t>
            </a:r>
            <a:r>
              <a:rPr lang="en-US" sz="1400" dirty="0"/>
              <a:t> </a:t>
            </a:r>
            <a:r>
              <a:rPr lang="en-US" sz="1400" dirty="0" err="1"/>
              <a:t>lahan</a:t>
            </a:r>
            <a:r>
              <a:rPr lang="en-US" sz="1400" dirty="0"/>
              <a:t> </a:t>
            </a:r>
            <a:r>
              <a:rPr lang="en-US" sz="1400" dirty="0" err="1"/>
              <a:t>berisi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daya</a:t>
            </a:r>
            <a:r>
              <a:rPr lang="en-US" sz="1400" dirty="0"/>
              <a:t> </a:t>
            </a:r>
            <a:r>
              <a:rPr lang="en-US" sz="1400" dirty="0" err="1"/>
              <a:t>alam</a:t>
            </a:r>
            <a:r>
              <a:rPr lang="en-US" sz="1400" dirty="0"/>
              <a:t> </a:t>
            </a:r>
            <a:r>
              <a:rPr lang="en-US" sz="1400" dirty="0" err="1"/>
              <a:t>hayati</a:t>
            </a:r>
            <a:r>
              <a:rPr lang="en-US" sz="1400" dirty="0"/>
              <a:t> yang </a:t>
            </a:r>
            <a:r>
              <a:rPr lang="en-US" sz="1400" dirty="0" err="1"/>
              <a:t>didominasi</a:t>
            </a:r>
            <a:r>
              <a:rPr lang="en-US" sz="1400" dirty="0"/>
              <a:t> </a:t>
            </a:r>
            <a:r>
              <a:rPr lang="en-US" sz="1400" dirty="0" err="1"/>
              <a:t>pepohonan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persekutuan</a:t>
            </a:r>
            <a:r>
              <a:rPr lang="en-US" sz="1400" dirty="0"/>
              <a:t> </a:t>
            </a:r>
            <a:r>
              <a:rPr lang="en-US" sz="1400" dirty="0" err="1"/>
              <a:t>alam</a:t>
            </a:r>
            <a:r>
              <a:rPr lang="en-US" sz="1400" dirty="0"/>
              <a:t> </a:t>
            </a:r>
            <a:r>
              <a:rPr lang="en-US" sz="1400" dirty="0" err="1"/>
              <a:t>lingkungannya,yang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dipisahkan</a:t>
            </a:r>
            <a:r>
              <a:rPr lang="en-US" sz="1400" dirty="0"/>
              <a:t>.</a:t>
            </a:r>
          </a:p>
          <a:p>
            <a:pPr algn="just"/>
            <a:r>
              <a:rPr lang="en-US" sz="1400" dirty="0"/>
              <a:t>      </a:t>
            </a:r>
            <a:r>
              <a:rPr lang="en-US" sz="1400" dirty="0" err="1"/>
              <a:t>Bagian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: </a:t>
            </a:r>
            <a:r>
              <a:rPr lang="en-US" sz="1400" dirty="0" err="1"/>
              <a:t>Tujuan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Fungsi</a:t>
            </a:r>
            <a:r>
              <a:rPr lang="en-US" sz="1400" dirty="0"/>
              <a:t> ( </a:t>
            </a:r>
            <a:r>
              <a:rPr lang="en-US" sz="1400" dirty="0" err="1"/>
              <a:t>Pasal</a:t>
            </a:r>
            <a:r>
              <a:rPr lang="en-US" sz="1400" dirty="0"/>
              <a:t> 2)</a:t>
            </a:r>
          </a:p>
          <a:p>
            <a:pPr algn="just"/>
            <a:r>
              <a:rPr lang="en-US" sz="1400" dirty="0" err="1"/>
              <a:t>Tujuan</a:t>
            </a:r>
            <a:r>
              <a:rPr lang="en-US" sz="1400" dirty="0"/>
              <a:t> </a:t>
            </a:r>
            <a:r>
              <a:rPr lang="en-US" sz="1400" dirty="0" err="1"/>
              <a:t>Penyelenggaraan</a:t>
            </a:r>
            <a:r>
              <a:rPr lang="en-US" sz="1400" dirty="0"/>
              <a:t> </a:t>
            </a:r>
            <a:r>
              <a:rPr lang="en-US" sz="1400" dirty="0" err="1"/>
              <a:t>Hutan</a:t>
            </a:r>
            <a:r>
              <a:rPr lang="en-US" sz="1400" dirty="0"/>
              <a:t> Kota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kelestarian,keserasian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keseimbangan</a:t>
            </a:r>
            <a:r>
              <a:rPr lang="en-US" sz="1400" dirty="0"/>
              <a:t>  </a:t>
            </a:r>
            <a:r>
              <a:rPr lang="en-US" sz="1400" dirty="0" err="1"/>
              <a:t>ekosistem</a:t>
            </a:r>
            <a:r>
              <a:rPr lang="en-US" sz="1400" dirty="0"/>
              <a:t> </a:t>
            </a:r>
            <a:r>
              <a:rPr lang="en-US" sz="1400" dirty="0" err="1"/>
              <a:t>perkotaan</a:t>
            </a:r>
            <a:r>
              <a:rPr lang="en-US" sz="1400" dirty="0"/>
              <a:t> yang </a:t>
            </a:r>
            <a:r>
              <a:rPr lang="en-US" sz="1400" dirty="0" err="1"/>
              <a:t>meliputi</a:t>
            </a:r>
            <a:r>
              <a:rPr lang="en-US" sz="1400" dirty="0"/>
              <a:t> </a:t>
            </a:r>
            <a:r>
              <a:rPr lang="en-US" sz="1400" dirty="0" err="1"/>
              <a:t>unsur</a:t>
            </a:r>
            <a:r>
              <a:rPr lang="en-US" sz="1400" dirty="0"/>
              <a:t> </a:t>
            </a:r>
            <a:r>
              <a:rPr lang="en-US" sz="1400" dirty="0" err="1"/>
              <a:t>lingkungan,sosial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budaya</a:t>
            </a:r>
            <a:r>
              <a:rPr lang="en-US" sz="1400" dirty="0"/>
              <a:t>.</a:t>
            </a:r>
          </a:p>
          <a:p>
            <a:pPr algn="just"/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Hutan</a:t>
            </a:r>
            <a:r>
              <a:rPr lang="en-US" sz="1400" dirty="0"/>
              <a:t> Kota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memperbaiki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menjaga</a:t>
            </a:r>
            <a:r>
              <a:rPr lang="en-US" sz="1400" dirty="0"/>
              <a:t> </a:t>
            </a:r>
            <a:r>
              <a:rPr lang="en-US" sz="1400" dirty="0" err="1"/>
              <a:t>iklim</a:t>
            </a:r>
            <a:r>
              <a:rPr lang="en-US" sz="1400" dirty="0"/>
              <a:t> </a:t>
            </a:r>
            <a:r>
              <a:rPr lang="en-US" sz="1400" dirty="0" err="1"/>
              <a:t>mikro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</a:t>
            </a:r>
            <a:r>
              <a:rPr lang="en-US" sz="1400" dirty="0" err="1"/>
              <a:t>estetika</a:t>
            </a:r>
            <a:r>
              <a:rPr lang="en-US" sz="1400" dirty="0"/>
              <a:t>, </a:t>
            </a:r>
            <a:r>
              <a:rPr lang="en-US" sz="1400" dirty="0" err="1"/>
              <a:t>meresapkan</a:t>
            </a:r>
            <a:r>
              <a:rPr lang="en-US" sz="1400" dirty="0"/>
              <a:t> air, </a:t>
            </a:r>
            <a:r>
              <a:rPr lang="en-US" sz="1400" dirty="0" err="1"/>
              <a:t>menciptakan</a:t>
            </a:r>
            <a:r>
              <a:rPr lang="en-US" sz="1400" dirty="0"/>
              <a:t> </a:t>
            </a:r>
            <a:r>
              <a:rPr lang="en-US" sz="1400" dirty="0" err="1"/>
              <a:t>keseimbangan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keserasian</a:t>
            </a:r>
            <a:r>
              <a:rPr lang="en-US" sz="1400" dirty="0"/>
              <a:t> </a:t>
            </a:r>
            <a:r>
              <a:rPr lang="en-US" sz="1400" dirty="0" err="1"/>
              <a:t>lingkungan</a:t>
            </a:r>
            <a:r>
              <a:rPr lang="en-US" sz="1400" dirty="0"/>
              <a:t> </a:t>
            </a:r>
            <a:r>
              <a:rPr lang="en-US" sz="1400" dirty="0" err="1"/>
              <a:t>fisik</a:t>
            </a:r>
            <a:r>
              <a:rPr lang="en-US" sz="1400" dirty="0"/>
              <a:t> </a:t>
            </a:r>
            <a:r>
              <a:rPr lang="en-US" sz="1400" dirty="0" err="1"/>
              <a:t>kotadan</a:t>
            </a:r>
            <a:r>
              <a:rPr lang="en-US" sz="1400" dirty="0"/>
              <a:t> </a:t>
            </a:r>
            <a:r>
              <a:rPr lang="en-US" sz="1400" dirty="0" err="1"/>
              <a:t>mendukung</a:t>
            </a:r>
            <a:r>
              <a:rPr lang="en-US" sz="1400" dirty="0"/>
              <a:t> </a:t>
            </a:r>
            <a:r>
              <a:rPr lang="en-US" sz="1400" dirty="0" err="1"/>
              <a:t>pelestarian</a:t>
            </a:r>
            <a:r>
              <a:rPr lang="en-US" sz="1400" dirty="0"/>
              <a:t> </a:t>
            </a:r>
            <a:r>
              <a:rPr lang="en-US" sz="1400" dirty="0" err="1"/>
              <a:t>keanekaragaman</a:t>
            </a:r>
            <a:r>
              <a:rPr lang="en-US" sz="1400" dirty="0"/>
              <a:t> </a:t>
            </a:r>
          </a:p>
          <a:p>
            <a:pPr algn="just"/>
            <a:r>
              <a:rPr lang="en-US" sz="1400" dirty="0"/>
              <a:t>    </a:t>
            </a:r>
            <a:r>
              <a:rPr lang="en-US" sz="1400" dirty="0" err="1"/>
              <a:t>Demikian</a:t>
            </a:r>
            <a:r>
              <a:rPr lang="en-US" sz="1400" dirty="0"/>
              <a:t> </a:t>
            </a:r>
            <a:r>
              <a:rPr lang="en-US" sz="1400" dirty="0" err="1"/>
              <a:t>sekilas</a:t>
            </a:r>
            <a:r>
              <a:rPr lang="en-US" sz="1400" dirty="0"/>
              <a:t> </a:t>
            </a:r>
            <a:r>
              <a:rPr lang="en-US" sz="1400" dirty="0" err="1"/>
              <a:t>Pengantar</a:t>
            </a:r>
            <a:r>
              <a:rPr lang="en-US" sz="1400" dirty="0"/>
              <a:t> </a:t>
            </a:r>
            <a:r>
              <a:rPr lang="en-US" sz="1400" dirty="0" err="1"/>
              <a:t>sederhana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kami</a:t>
            </a:r>
            <a:r>
              <a:rPr lang="en-US" sz="1400" dirty="0"/>
              <a:t> </a:t>
            </a:r>
            <a:r>
              <a:rPr lang="en-US" sz="1400" dirty="0" err="1"/>
              <a:t>buat</a:t>
            </a:r>
            <a:r>
              <a:rPr lang="en-US" sz="1400" dirty="0"/>
              <a:t> </a:t>
            </a:r>
            <a:r>
              <a:rPr lang="en-US" sz="1400" dirty="0" err="1"/>
              <a:t>berkaitan</a:t>
            </a:r>
            <a:r>
              <a:rPr lang="en-US" sz="1400" dirty="0"/>
              <a:t>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Hutan</a:t>
            </a:r>
            <a:r>
              <a:rPr lang="en-US" sz="1400" dirty="0"/>
              <a:t> Kota yang </a:t>
            </a:r>
            <a:r>
              <a:rPr lang="en-US" sz="1400" dirty="0" err="1"/>
              <a:t>kami</a:t>
            </a:r>
            <a:r>
              <a:rPr lang="en-US" sz="1400" dirty="0"/>
              <a:t> </a:t>
            </a:r>
            <a:r>
              <a:rPr lang="en-US" sz="1400" dirty="0" err="1"/>
              <a:t>susun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bagian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laporan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</a:t>
            </a:r>
            <a:r>
              <a:rPr lang="en-US" sz="1400" dirty="0" err="1"/>
              <a:t>kami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. </a:t>
            </a:r>
            <a:r>
              <a:rPr lang="en-US" sz="1400" dirty="0" err="1"/>
              <a:t>Tentu</a:t>
            </a:r>
            <a:r>
              <a:rPr lang="en-US" sz="1400" dirty="0"/>
              <a:t> </a:t>
            </a:r>
            <a:r>
              <a:rPr lang="en-US" sz="1400" dirty="0" err="1"/>
              <a:t>saja</a:t>
            </a:r>
            <a:r>
              <a:rPr lang="en-US" sz="1400" dirty="0"/>
              <a:t>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banyak</a:t>
            </a:r>
            <a:r>
              <a:rPr lang="en-US" sz="1400" dirty="0"/>
              <a:t> </a:t>
            </a:r>
            <a:r>
              <a:rPr lang="en-US" sz="1400" dirty="0" err="1"/>
              <a:t>kekurangan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penyusunan</a:t>
            </a:r>
            <a:r>
              <a:rPr lang="en-US" sz="1400" dirty="0"/>
              <a:t> yang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kami</a:t>
            </a:r>
            <a:r>
              <a:rPr lang="en-US" sz="1400" dirty="0"/>
              <a:t> </a:t>
            </a:r>
            <a:r>
              <a:rPr lang="en-US" sz="1400" dirty="0" err="1"/>
              <a:t>perbaiki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bertahap</a:t>
            </a:r>
            <a:r>
              <a:rPr lang="en-US" sz="1400" dirty="0"/>
              <a:t>. </a:t>
            </a:r>
            <a:r>
              <a:rPr lang="en-US" sz="1400" dirty="0" err="1"/>
              <a:t>Selanjutnya</a:t>
            </a:r>
            <a:r>
              <a:rPr lang="en-US" sz="1400" dirty="0"/>
              <a:t> </a:t>
            </a:r>
            <a:r>
              <a:rPr lang="en-US" sz="1400" dirty="0" err="1"/>
              <a:t>kami</a:t>
            </a:r>
            <a:r>
              <a:rPr lang="en-US" sz="1400" dirty="0"/>
              <a:t> </a:t>
            </a:r>
            <a:r>
              <a:rPr lang="en-US" sz="1400" dirty="0" err="1"/>
              <a:t>mengharapkan</a:t>
            </a:r>
            <a:r>
              <a:rPr lang="en-US" sz="1400" dirty="0"/>
              <a:t> </a:t>
            </a:r>
            <a:r>
              <a:rPr lang="en-US" sz="1400" dirty="0" err="1"/>
              <a:t>masukan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bimbingan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memperbaiki</a:t>
            </a:r>
            <a:r>
              <a:rPr lang="en-US" sz="1400" dirty="0"/>
              <a:t> </a:t>
            </a:r>
            <a:r>
              <a:rPr lang="en-US" sz="1400" dirty="0" err="1"/>
              <a:t>berbagai</a:t>
            </a:r>
            <a:r>
              <a:rPr lang="en-US" sz="1400" dirty="0"/>
              <a:t> </a:t>
            </a:r>
            <a:r>
              <a:rPr lang="en-US" sz="1400" dirty="0" err="1"/>
              <a:t>hal</a:t>
            </a:r>
            <a:r>
              <a:rPr lang="en-US" sz="1400" dirty="0"/>
              <a:t> yang </a:t>
            </a:r>
            <a:r>
              <a:rPr lang="en-US" sz="1400" dirty="0" err="1"/>
              <a:t>dirasa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utuk</a:t>
            </a:r>
            <a:r>
              <a:rPr lang="en-US" sz="1400" dirty="0"/>
              <a:t> </a:t>
            </a:r>
            <a:r>
              <a:rPr lang="en-US" sz="1400" dirty="0" err="1"/>
              <a:t>melengkapi</a:t>
            </a:r>
            <a:r>
              <a:rPr lang="en-US" sz="1400" dirty="0"/>
              <a:t> </a:t>
            </a:r>
            <a:r>
              <a:rPr lang="en-US" sz="1400" dirty="0" err="1"/>
              <a:t>laporan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hingga</a:t>
            </a:r>
            <a:r>
              <a:rPr lang="en-US" sz="1400" dirty="0"/>
              <a:t> </a:t>
            </a:r>
            <a:r>
              <a:rPr lang="en-US" sz="1400" dirty="0" err="1"/>
              <a:t>sempurna</a:t>
            </a:r>
            <a:r>
              <a:rPr lang="en-US" sz="1400" dirty="0"/>
              <a:t>.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47800" y="152400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tabLst>
                <a:tab pos="3330575" algn="l"/>
              </a:tabLst>
            </a:pPr>
            <a:r>
              <a:rPr lang="en-US" altLang="zh-TW" b="1" dirty="0">
                <a:solidFill>
                  <a:schemeClr val="tx1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DAFTAR POHON/ TANAMAN TAHUN 2016 DI HUTAN KOTA </a:t>
            </a:r>
            <a:r>
              <a:rPr lang="en-US" altLang="zh-TW" b="1" dirty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PONDOK RANGGON</a:t>
            </a:r>
            <a:r>
              <a:rPr lang="en-US" altLang="zh-TW" b="1" dirty="0">
                <a:solidFill>
                  <a:schemeClr val="tx1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 KEC. CIPAYUNG - JAKARTA TIMUR</a:t>
            </a:r>
            <a:endParaRPr lang="en-US" altLang="zh-TW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8262"/>
              </p:ext>
            </p:extLst>
          </p:nvPr>
        </p:nvGraphicFramePr>
        <p:xfrm>
          <a:off x="1790700" y="1143000"/>
          <a:ext cx="7010400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139456066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128559750"/>
                    </a:ext>
                  </a:extLst>
                </a:gridCol>
                <a:gridCol w="2010103">
                  <a:extLst>
                    <a:ext uri="{9D8B030D-6E8A-4147-A177-3AD203B41FA5}">
                      <a16:colId xmlns:a16="http://schemas.microsoft.com/office/drawing/2014/main" val="4053824434"/>
                    </a:ext>
                  </a:extLst>
                </a:gridCol>
                <a:gridCol w="1571297">
                  <a:extLst>
                    <a:ext uri="{9D8B030D-6E8A-4147-A177-3AD203B41FA5}">
                      <a16:colId xmlns:a16="http://schemas.microsoft.com/office/drawing/2014/main" val="122807025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No</a:t>
                      </a:r>
                      <a:endParaRPr lang="en-US" sz="1400" dirty="0">
                        <a:latin typeface="Perpetua Titling MT" panose="02020502060505020804" pitchFamily="18" charset="0"/>
                        <a:ea typeface="MS Mincho"/>
                        <a:cs typeface="Times New Roman"/>
                      </a:endParaRP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JENIS POHON</a:t>
                      </a:r>
                      <a:endParaRPr lang="en-US" sz="1400" dirty="0">
                        <a:latin typeface="Perpetua Titling MT" panose="02020502060505020804" pitchFamily="18" charset="0"/>
                        <a:ea typeface="MS Mincho"/>
                        <a:cs typeface="Times New Roman"/>
                      </a:endParaRP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JUMLAH POHON</a:t>
                      </a:r>
                      <a:endParaRPr lang="en-US" sz="1400" dirty="0">
                        <a:latin typeface="Perpetua Titling MT" panose="02020502060505020804" pitchFamily="18" charset="0"/>
                        <a:ea typeface="MS Mincho"/>
                        <a:cs typeface="Times New Roman"/>
                      </a:endParaRP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KETERANGAN</a:t>
                      </a:r>
                      <a:endParaRPr lang="en-US" sz="1400" dirty="0">
                        <a:latin typeface="Perpetua Titling MT" panose="02020502060505020804" pitchFamily="18" charset="0"/>
                        <a:ea typeface="MS Mincho"/>
                        <a:cs typeface="Times New Roman"/>
                      </a:endParaRP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249987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01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BELIMBING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2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298008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02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JAMBU BIJI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1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400932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03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KECAPI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3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236895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04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RAMBUTAN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5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107992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05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MANGGA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5</a:t>
                      </a:r>
                      <a:r>
                        <a:rPr lang="en-US" sz="1400" baseline="0" dirty="0">
                          <a:latin typeface="Perpetua Titling MT" panose="02020502060505020804" pitchFamily="18" charset="0"/>
                        </a:rPr>
                        <a:t> POHON</a:t>
                      </a:r>
                      <a:endParaRPr lang="en-US" sz="1400" dirty="0">
                        <a:latin typeface="Perpetua Titling MT" panose="02020502060505020804" pitchFamily="18" charset="0"/>
                      </a:endParaRP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58524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06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KOPI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1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40570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07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NANGKA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1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255684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08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PETAI CINA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1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215843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09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MELINJO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1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174026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10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KELAPA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35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1502120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11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POHON BAMBU JEPANG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40 POHON</a:t>
                      </a:r>
                    </a:p>
                  </a:txBody>
                  <a:tcPr marL="67733" marR="6773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HIDUP</a:t>
                      </a: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24799783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Perpetua Titling MT" panose="02020502060505020804" pitchFamily="18" charset="0"/>
                          <a:ea typeface="MS Mincho"/>
                          <a:cs typeface="Times New Roman"/>
                        </a:rPr>
                        <a:t>JUMLAH</a:t>
                      </a:r>
                    </a:p>
                  </a:txBody>
                  <a:tcPr marL="67733" marR="67733" marT="0" marB="0" anchor="ctr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Perpetua Titling MT" panose="02020502060505020804" pitchFamily="18" charset="0"/>
                      </a:endParaRPr>
                    </a:p>
                  </a:txBody>
                  <a:tcPr marL="67733" marR="67733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erpetua Titling MT" panose="02020502060505020804" pitchFamily="18" charset="0"/>
                        </a:rPr>
                        <a:t>95 POHON</a:t>
                      </a:r>
                    </a:p>
                  </a:txBody>
                  <a:tcPr marL="67733" marR="67733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400" dirty="0">
                        <a:latin typeface="Perpetua Titling MT" panose="02020502060505020804" pitchFamily="18" charset="0"/>
                        <a:ea typeface="MS Mincho"/>
                        <a:cs typeface="Times New Roman"/>
                      </a:endParaRPr>
                    </a:p>
                  </a:txBody>
                  <a:tcPr marL="67733" marR="67733" marT="0" marB="0" anchor="ctr"/>
                </a:tc>
                <a:extLst>
                  <a:ext uri="{0D108BD9-81ED-4DB2-BD59-A6C34878D82A}">
                    <a16:rowId xmlns:a16="http://schemas.microsoft.com/office/drawing/2014/main" val="715564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048584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58185" cy="990600"/>
          </a:xfrm>
        </p:spPr>
        <p:txBody>
          <a:bodyPr/>
          <a:lstStyle/>
          <a:p>
            <a:r>
              <a:rPr lang="en-US" dirty="0"/>
              <a:t> </a:t>
            </a:r>
            <a:endParaRPr lang="x-none" dirty="0"/>
          </a:p>
        </p:txBody>
      </p:sp>
      <p:sp>
        <p:nvSpPr>
          <p:cNvPr id="13" name="Rectangle 12"/>
          <p:cNvSpPr/>
          <p:nvPr/>
        </p:nvSpPr>
        <p:spPr>
          <a:xfrm>
            <a:off x="1447800" y="228600"/>
            <a:ext cx="7543800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itka Heading" panose="02000505000000020004" pitchFamily="2" charset="0"/>
              </a:rPr>
              <a:t>DOKUMENTASI  FASILITAS DAN ASET </a:t>
            </a:r>
          </a:p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Sitka Heading" panose="02000505000000020004" pitchFamily="2" charset="0"/>
              </a:rPr>
              <a:t>HUTAN KOTA PONDOK RANGGON</a:t>
            </a:r>
          </a:p>
          <a:p>
            <a:pPr algn="ctr"/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676400"/>
            <a:ext cx="3619584" cy="251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343400"/>
            <a:ext cx="7429585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9300" y="1104900"/>
            <a:ext cx="2514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048593"/>
          <p:cNvSpPr>
            <a:spLocks noGrp="1"/>
          </p:cNvSpPr>
          <p:nvPr>
            <p:ph type="title"/>
          </p:nvPr>
        </p:nvSpPr>
        <p:spPr>
          <a:xfrm>
            <a:off x="2667000" y="381000"/>
            <a:ext cx="5715000" cy="609600"/>
          </a:xfr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0095"/>
            </a:solidFill>
            <a:prstDash val="solid"/>
          </a:ln>
        </p:spPr>
        <p:txBody>
          <a:bodyPr/>
          <a:lstStyle/>
          <a:p>
            <a:pPr algn="ctr"/>
            <a:r>
              <a:rPr lang="en-US" altLang="x-none" sz="3200" i="1" dirty="0" err="1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Kegiatan</a:t>
            </a:r>
            <a:r>
              <a:rPr lang="en-US" altLang="x-none" sz="3200" i="1" dirty="0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 </a:t>
            </a:r>
            <a:r>
              <a:rPr lang="en-US" altLang="x-none" sz="3200" i="1" dirty="0" err="1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Phl</a:t>
            </a:r>
            <a:r>
              <a:rPr lang="en-US" altLang="x-none" sz="3200" i="1" dirty="0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 </a:t>
            </a:r>
            <a:r>
              <a:rPr lang="en-US" altLang="x-none" sz="3200" i="1" dirty="0" err="1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Perawatan</a:t>
            </a:r>
            <a:endParaRPr lang="x-none" sz="3200" i="1" dirty="0">
              <a:solidFill>
                <a:srgbClr val="FFFFFF"/>
              </a:solidFill>
              <a:latin typeface="Perpetua" panose="02020502060401020303" pitchFamily="18" charset="0"/>
              <a:ea typeface="Droid Serif"/>
              <a:cs typeface="Droid Serif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3" y="1568546"/>
            <a:ext cx="2808261" cy="2514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68546"/>
            <a:ext cx="2514600" cy="2514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1568545"/>
            <a:ext cx="2868637" cy="2514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2" y="4249008"/>
            <a:ext cx="2781297" cy="2456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8" y="4249008"/>
            <a:ext cx="2868637" cy="2456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249010"/>
            <a:ext cx="2514600" cy="2456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1048603"/>
          <p:cNvSpPr>
            <a:spLocks noGrp="1"/>
          </p:cNvSpPr>
          <p:nvPr/>
        </p:nvSpPr>
        <p:spPr>
          <a:xfrm>
            <a:off x="1676400" y="266679"/>
            <a:ext cx="7162800" cy="856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txBody>
          <a:bodyPr lIns="91440" tIns="45720" rIns="91440" bIns="45720" anchor="ctr"/>
          <a:lstStyle>
            <a:lvl1pPr marL="0" indent="0" algn="ctr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4400" b="0" i="0" u="none" baseline="0">
                <a:solidFill>
                  <a:schemeClr val="lt2"/>
                </a:solidFill>
                <a:latin typeface="Arial" charset="0"/>
                <a:ea typeface="Arial" charset="0"/>
                <a:sym typeface="Arial" charset="0"/>
              </a:defRPr>
            </a:lvl1pPr>
          </a:lstStyle>
          <a:p>
            <a:r>
              <a:rPr lang="en-US" altLang="x-none" sz="4000" i="1" dirty="0" err="1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Kegiatan</a:t>
            </a:r>
            <a:r>
              <a:rPr lang="en-US" altLang="x-none" sz="4000" i="1" dirty="0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 </a:t>
            </a:r>
            <a:r>
              <a:rPr lang="en-US" altLang="x-none" sz="4000" i="1" dirty="0" err="1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Phl</a:t>
            </a:r>
            <a:r>
              <a:rPr lang="en-US" altLang="x-none" sz="4000" i="1" dirty="0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 </a:t>
            </a:r>
            <a:r>
              <a:rPr lang="en-US" altLang="x-none" sz="4000" i="1" dirty="0" err="1">
                <a:solidFill>
                  <a:srgbClr val="FFFFFF"/>
                </a:solidFill>
                <a:latin typeface="Perpetua" panose="02020502060401020303" pitchFamily="18" charset="0"/>
                <a:ea typeface="Droid Serif"/>
                <a:cs typeface="Droid Serif"/>
              </a:rPr>
              <a:t>Keamanan</a:t>
            </a:r>
            <a:endParaRPr lang="x-none" sz="4000" i="1" dirty="0">
              <a:solidFill>
                <a:srgbClr val="FFFFFF"/>
              </a:solidFill>
              <a:latin typeface="Perpetua" panose="02020502060401020303" pitchFamily="18" charset="0"/>
              <a:ea typeface="Droid Serif"/>
              <a:cs typeface="Droid Serif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8" y="1375116"/>
            <a:ext cx="2438402" cy="2511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11883" r="21918" b="20452"/>
          <a:stretch/>
        </p:blipFill>
        <p:spPr>
          <a:xfrm>
            <a:off x="1518138" y="1375116"/>
            <a:ext cx="2596662" cy="2511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5098" y="4152901"/>
            <a:ext cx="2667001" cy="243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2969" y="4073769"/>
            <a:ext cx="2667000" cy="2596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000"/>
          <a:stretch/>
        </p:blipFill>
        <p:spPr>
          <a:xfrm rot="5400000">
            <a:off x="2706858" y="2859258"/>
            <a:ext cx="5330484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048604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464552" cy="685800"/>
          </a:xfrm>
          <a:solidFill>
            <a:schemeClr val="accent2">
              <a:lumMod val="60000"/>
              <a:lumOff val="40000"/>
            </a:schemeClr>
          </a:solidFill>
          <a:ln w="25400">
            <a:solidFill>
              <a:srgbClr val="990000"/>
            </a:solidFill>
            <a:prstDash val="solid"/>
          </a:ln>
        </p:spPr>
        <p:txBody>
          <a:bodyPr>
            <a:normAutofit fontScale="90000"/>
          </a:bodyPr>
          <a:lstStyle/>
          <a:p>
            <a:pPr algn="ctr"/>
            <a:r>
              <a:rPr lang="en-US" altLang="x-none" i="1" dirty="0" err="1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Dokumentasi</a:t>
            </a:r>
            <a:r>
              <a:rPr lang="en-US" altLang="x-none" i="1" dirty="0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 </a:t>
            </a:r>
            <a:r>
              <a:rPr lang="en-US" altLang="x-none" i="1" dirty="0" err="1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Pohon</a:t>
            </a:r>
            <a:r>
              <a:rPr lang="en-US" altLang="x-none" i="1" dirty="0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 di </a:t>
            </a:r>
            <a:r>
              <a:rPr lang="en-US" altLang="x-none" i="1" dirty="0" err="1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Hutan</a:t>
            </a:r>
            <a:r>
              <a:rPr lang="en-US" altLang="x-none" i="1" dirty="0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 Kota </a:t>
            </a:r>
            <a:r>
              <a:rPr lang="en-US" altLang="x-none" i="1" dirty="0" err="1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Pondok</a:t>
            </a:r>
            <a:r>
              <a:rPr lang="en-US" altLang="x-none" i="1" dirty="0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 </a:t>
            </a:r>
            <a:r>
              <a:rPr lang="en-US" altLang="x-none" i="1" dirty="0" err="1">
                <a:solidFill>
                  <a:srgbClr val="FFFFFF"/>
                </a:solidFill>
                <a:latin typeface="Perpetua" panose="02020502060401020303" pitchFamily="18" charset="0"/>
                <a:ea typeface="Arial"/>
                <a:cs typeface="Arial"/>
              </a:rPr>
              <a:t>Ranggon</a:t>
            </a:r>
            <a:endParaRPr lang="x-none" i="1" dirty="0">
              <a:solidFill>
                <a:srgbClr val="FFFFFF"/>
              </a:solidFill>
              <a:latin typeface="Perpetua" panose="02020502060401020303" pitchFamily="18" charset="0"/>
              <a:ea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32376" y="2249424"/>
            <a:ext cx="5486400" cy="3425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3600" y="609600"/>
            <a:ext cx="274320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38600"/>
            <a:ext cx="39624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048606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540752" cy="685800"/>
          </a:xfr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txBody>
          <a:bodyPr>
            <a:normAutofit fontScale="90000"/>
          </a:bodyPr>
          <a:lstStyle/>
          <a:p>
            <a:pPr algn="ctr"/>
            <a:r>
              <a:rPr lang="en-US" altLang="x-none" dirty="0" err="1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Kunjungan</a:t>
            </a:r>
            <a:r>
              <a:rPr lang="en-US" altLang="x-none" dirty="0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 </a:t>
            </a:r>
            <a:r>
              <a:rPr lang="en-US" altLang="x-none" dirty="0" err="1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Tamu</a:t>
            </a:r>
            <a:r>
              <a:rPr lang="en-US" altLang="x-none" dirty="0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 Di </a:t>
            </a:r>
            <a:r>
              <a:rPr lang="en-US" altLang="x-none" dirty="0" err="1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Hutan</a:t>
            </a:r>
            <a:r>
              <a:rPr lang="en-US" altLang="x-none" dirty="0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 Kota </a:t>
            </a:r>
            <a:r>
              <a:rPr lang="en-US" altLang="x-none" dirty="0" err="1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Pondok</a:t>
            </a:r>
            <a:r>
              <a:rPr lang="en-US" altLang="x-none" dirty="0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 </a:t>
            </a:r>
            <a:r>
              <a:rPr lang="en-US" altLang="x-none" dirty="0" err="1">
                <a:solidFill>
                  <a:schemeClr val="accent3">
                    <a:lumMod val="50000"/>
                  </a:schemeClr>
                </a:solidFill>
                <a:latin typeface="Perpetua" panose="02020502060401020303" pitchFamily="18" charset="0"/>
              </a:rPr>
              <a:t>Ranggon</a:t>
            </a:r>
            <a:endParaRPr lang="x-none" dirty="0">
              <a:solidFill>
                <a:schemeClr val="accent3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371600"/>
            <a:ext cx="2799471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371600"/>
            <a:ext cx="2645898" cy="533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27" y="1371600"/>
            <a:ext cx="2506395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4038600"/>
            <a:ext cx="276313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98" y="4038600"/>
            <a:ext cx="2514601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048656"/>
          <p:cNvSpPr>
            <a:spLocks noGrp="1"/>
          </p:cNvSpPr>
          <p:nvPr>
            <p:ph type="title"/>
          </p:nvPr>
        </p:nvSpPr>
        <p:spPr>
          <a:xfrm>
            <a:off x="1447800" y="122237"/>
            <a:ext cx="7391400" cy="868363"/>
          </a:xfr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DAFTAR NAMA </a:t>
            </a:r>
            <a:b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</a:b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pj</a:t>
            </a:r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 </a:t>
            </a: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dan</a:t>
            </a:r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 </a:t>
            </a: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phl</a:t>
            </a:r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 </a:t>
            </a: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Hutan</a:t>
            </a:r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 </a:t>
            </a: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kota</a:t>
            </a:r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 </a:t>
            </a: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pondok</a:t>
            </a:r>
            <a:r>
              <a:rPr lang="en-US" altLang="x-none" sz="2000" i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 </a:t>
            </a:r>
            <a:r>
              <a:rPr lang="en-US" altLang="x-none" sz="2000" i="1" dirty="0" err="1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Droid Serif"/>
                <a:cs typeface="Droid Serif"/>
              </a:rPr>
              <a:t>ranggon</a:t>
            </a:r>
            <a:endParaRPr lang="x-none" sz="2000" i="1" dirty="0">
              <a:solidFill>
                <a:schemeClr val="accent1">
                  <a:lumMod val="50000"/>
                </a:schemeClr>
              </a:solidFill>
              <a:latin typeface="Castellar" panose="020A0402060406010301" pitchFamily="18" charset="0"/>
              <a:ea typeface="Droid Serif"/>
              <a:cs typeface="Droid Serif"/>
            </a:endParaRPr>
          </a:p>
        </p:txBody>
      </p:sp>
      <p:sp>
        <p:nvSpPr>
          <p:cNvPr id="1048658" name="TextBox 1048657"/>
          <p:cNvSpPr txBox="1"/>
          <p:nvPr/>
        </p:nvSpPr>
        <p:spPr>
          <a:xfrm>
            <a:off x="3007717" y="2730785"/>
            <a:ext cx="361941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x-none" sz="1200" b="1" dirty="0" err="1">
                <a:solidFill>
                  <a:srgbClr val="000000"/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Penanggung</a:t>
            </a:r>
            <a:r>
              <a:rPr lang="en-US" altLang="x-none" sz="1200" b="1" dirty="0">
                <a:solidFill>
                  <a:srgbClr val="000000"/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 </a:t>
            </a:r>
            <a:r>
              <a:rPr lang="en-US" altLang="x-none" sz="1200" b="1" dirty="0" err="1">
                <a:solidFill>
                  <a:srgbClr val="000000"/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Jawab</a:t>
            </a:r>
            <a:r>
              <a:rPr lang="en-US" altLang="x-none" sz="1200" b="1" dirty="0">
                <a:solidFill>
                  <a:srgbClr val="000000"/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 : BAMBANG TRIANTO</a:t>
            </a:r>
            <a:endParaRPr lang="x-none" sz="1200" b="1" dirty="0">
              <a:solidFill>
                <a:srgbClr val="000000"/>
              </a:solidFill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1048659" name="TextBox 1048658"/>
          <p:cNvSpPr txBox="1"/>
          <p:nvPr/>
        </p:nvSpPr>
        <p:spPr>
          <a:xfrm>
            <a:off x="1066800" y="6193610"/>
            <a:ext cx="271472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x-none" sz="1400" b="1" dirty="0" err="1">
                <a:solidFill>
                  <a:srgbClr val="000000"/>
                </a:solidFill>
                <a:latin typeface="Bodoni MT" panose="02070603080606020203" pitchFamily="18" charset="0"/>
              </a:rPr>
              <a:t>Phl</a:t>
            </a:r>
            <a:r>
              <a:rPr lang="en-US" altLang="x-none" sz="1400" b="1" dirty="0">
                <a:solidFill>
                  <a:srgbClr val="000000"/>
                </a:solidFill>
                <a:latin typeface="Bodoni MT" panose="02070603080606020203" pitchFamily="18" charset="0"/>
              </a:rPr>
              <a:t> </a:t>
            </a:r>
            <a:r>
              <a:rPr lang="en-US" altLang="x-none" sz="1400" b="1" dirty="0" err="1">
                <a:solidFill>
                  <a:srgbClr val="000000"/>
                </a:solidFill>
                <a:latin typeface="Bodoni MT" panose="02070603080606020203" pitchFamily="18" charset="0"/>
              </a:rPr>
              <a:t>Perawatan</a:t>
            </a:r>
            <a:r>
              <a:rPr lang="en-US" altLang="x-none" sz="1400" b="1" dirty="0">
                <a:solidFill>
                  <a:srgbClr val="000000"/>
                </a:solidFill>
                <a:latin typeface="Bodoni MT" panose="02070603080606020203" pitchFamily="18" charset="0"/>
              </a:rPr>
              <a:t> : MUNTAKAP</a:t>
            </a:r>
            <a:endParaRPr lang="x-none" sz="1400" b="1" dirty="0">
              <a:solidFill>
                <a:srgbClr val="000000"/>
              </a:solidFill>
              <a:latin typeface="Bodoni MT" panose="02070603080606020203" pitchFamily="18" charset="0"/>
            </a:endParaRPr>
          </a:p>
        </p:txBody>
      </p:sp>
      <p:sp>
        <p:nvSpPr>
          <p:cNvPr id="1048660" name="TextBox 1048659"/>
          <p:cNvSpPr txBox="1"/>
          <p:nvPr/>
        </p:nvSpPr>
        <p:spPr>
          <a:xfrm>
            <a:off x="5334000" y="6193610"/>
            <a:ext cx="36576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x-none" sz="1400" b="1" dirty="0" err="1">
                <a:solidFill>
                  <a:srgbClr val="000000"/>
                </a:solidFill>
                <a:latin typeface="Bodoni MT" panose="02070603080606020203" pitchFamily="18" charset="0"/>
              </a:rPr>
              <a:t>Phl</a:t>
            </a:r>
            <a:r>
              <a:rPr lang="en-US" altLang="x-none" sz="1400" b="1" dirty="0">
                <a:solidFill>
                  <a:srgbClr val="000000"/>
                </a:solidFill>
                <a:latin typeface="Bodoni MT" panose="02070603080606020203" pitchFamily="18" charset="0"/>
              </a:rPr>
              <a:t> </a:t>
            </a:r>
            <a:r>
              <a:rPr lang="en-US" altLang="x-none" sz="1400" b="1" dirty="0" err="1">
                <a:solidFill>
                  <a:srgbClr val="000000"/>
                </a:solidFill>
                <a:latin typeface="Bodoni MT" panose="02070603080606020203" pitchFamily="18" charset="0"/>
              </a:rPr>
              <a:t>Keamanan</a:t>
            </a:r>
            <a:r>
              <a:rPr lang="en-US" altLang="x-none" sz="1400" b="1" dirty="0">
                <a:solidFill>
                  <a:srgbClr val="000000"/>
                </a:solidFill>
                <a:latin typeface="Bodoni MT" panose="02070603080606020203" pitchFamily="18" charset="0"/>
              </a:rPr>
              <a:t> :  LALAN KOSTAMAN</a:t>
            </a:r>
            <a:r>
              <a:rPr lang="en-US" altLang="x-none" sz="1000" dirty="0">
                <a:solidFill>
                  <a:srgbClr val="000000"/>
                </a:solidFill>
                <a:latin typeface="Bodoni MT" panose="02070603080606020203" pitchFamily="18" charset="0"/>
              </a:rPr>
              <a:t>
</a:t>
            </a:r>
            <a:endParaRPr lang="x-none" sz="1000" dirty="0">
              <a:solidFill>
                <a:srgbClr val="000000"/>
              </a:solidFill>
              <a:latin typeface="Bodoni MT" panose="02070603080606020203" pitchFamily="18" charset="0"/>
            </a:endParaRPr>
          </a:p>
        </p:txBody>
      </p:sp>
      <p:pic>
        <p:nvPicPr>
          <p:cNvPr id="2097190" name="Picture 209718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232719"/>
            <a:ext cx="1828800" cy="14578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9"/>
          <a:stretch/>
        </p:blipFill>
        <p:spPr>
          <a:xfrm>
            <a:off x="1447800" y="4495800"/>
            <a:ext cx="1828800" cy="1558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24444"/>
          <a:stretch/>
        </p:blipFill>
        <p:spPr>
          <a:xfrm rot="5400000">
            <a:off x="6459808" y="4284393"/>
            <a:ext cx="1558386" cy="1981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817426" y="3048000"/>
            <a:ext cx="0" cy="7620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400543" y="3810000"/>
            <a:ext cx="4838458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00543" y="3886200"/>
            <a:ext cx="0" cy="446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39001" y="3810000"/>
            <a:ext cx="0" cy="446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458</TotalTime>
  <Words>397</Words>
  <Application>Microsoft Office PowerPoint</Application>
  <PresentationFormat>Letter Paper (8.5x11 in)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微軟正黑體</vt:lpstr>
      <vt:lpstr>Arial</vt:lpstr>
      <vt:lpstr>Arial Narrow</vt:lpstr>
      <vt:lpstr>Bell MT</vt:lpstr>
      <vt:lpstr>Bodoni MT</vt:lpstr>
      <vt:lpstr>Calibri</vt:lpstr>
      <vt:lpstr>Castellar</vt:lpstr>
      <vt:lpstr>Century Gothic</vt:lpstr>
      <vt:lpstr>Droid Serif</vt:lpstr>
      <vt:lpstr>MS Mincho</vt:lpstr>
      <vt:lpstr>Nirmala UI</vt:lpstr>
      <vt:lpstr>Perpetua</vt:lpstr>
      <vt:lpstr>Perpetua Titling MT</vt:lpstr>
      <vt:lpstr>Roboto Condensed</vt:lpstr>
      <vt:lpstr>Sitka Heading</vt:lpstr>
      <vt:lpstr>Times New Roman</vt:lpstr>
      <vt:lpstr>Wingdings 3</vt:lpstr>
      <vt:lpstr>Wisp</vt:lpstr>
      <vt:lpstr>HUTAN KOTA PONDOK RANGGON Jalan Asri 1 Kelurahan Pondok Ranggon Kecamatan Cipayung Jakarta Timur</vt:lpstr>
      <vt:lpstr>Kata Pengantar</vt:lpstr>
      <vt:lpstr>PowerPoint Presentation</vt:lpstr>
      <vt:lpstr> </vt:lpstr>
      <vt:lpstr>Kegiatan Phl Perawatan</vt:lpstr>
      <vt:lpstr>PowerPoint Presentation</vt:lpstr>
      <vt:lpstr>Dokumentasi Pohon di Hutan Kota Pondok Ranggon</vt:lpstr>
      <vt:lpstr>Kunjungan Tamu Di Hutan Kota Pondok Ranggon</vt:lpstr>
      <vt:lpstr>DAFTAR NAMA  pj dan phl Hutan kota pondok ranggon</vt:lpstr>
      <vt:lpstr>PENUTUP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agus</dc:creator>
  <cp:lastModifiedBy>asus</cp:lastModifiedBy>
  <cp:revision>53</cp:revision>
  <dcterms:created xsi:type="dcterms:W3CDTF">2006-07-30T22:17:58Z</dcterms:created>
  <dcterms:modified xsi:type="dcterms:W3CDTF">2016-12-03T03:32:58Z</dcterms:modified>
</cp:coreProperties>
</file>